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5" r:id="rId4"/>
    <p:sldId id="262" r:id="rId5"/>
    <p:sldId id="263" r:id="rId6"/>
    <p:sldId id="266" r:id="rId7"/>
    <p:sldId id="260" r:id="rId8"/>
    <p:sldId id="258" r:id="rId9"/>
    <p:sldId id="264" r:id="rId10"/>
    <p:sldId id="261" r:id="rId11"/>
    <p:sldId id="269" r:id="rId12"/>
    <p:sldId id="268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C87D2-3374-4D1D-9F3C-CFD2FE8E11D9}" type="datetimeFigureOut">
              <a:rPr lang="de-DE" smtClean="0"/>
              <a:t>14.04.2018</a:t>
            </a:fld>
            <a:endParaRPr lang="de-DE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de-DE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D70AD-629A-40D8-8FCD-72D2973ACBDE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864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2104610"/>
          </a:xfrm>
        </p:spPr>
        <p:txBody>
          <a:bodyPr>
            <a:normAutofit fontScale="90000"/>
          </a:bodyPr>
          <a:lstStyle/>
          <a:p>
            <a:r>
              <a:rPr lang="pt-PT" dirty="0"/>
              <a:t>Religiosidades populares, sustentabilidade,</a:t>
            </a:r>
            <a:br>
              <a:rPr lang="pt-PT" dirty="0"/>
            </a:br>
            <a:r>
              <a:rPr lang="pt-PT" dirty="0"/>
              <a:t>desenvolvimento local.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4180115"/>
            <a:ext cx="8673427" cy="692332"/>
          </a:xfrm>
        </p:spPr>
        <p:txBody>
          <a:bodyPr/>
          <a:lstStyle/>
          <a:p>
            <a:r>
              <a:rPr lang="pt-PT" dirty="0"/>
              <a:t>Jorge Freitas Branco,</a:t>
            </a:r>
            <a:br>
              <a:rPr lang="pt-PT" dirty="0"/>
            </a:br>
            <a:r>
              <a:rPr lang="pt-PT" dirty="0"/>
              <a:t>ISCTE Instituto Universitário de Lisboa, CRIA-IUL</a:t>
            </a:r>
            <a:endParaRPr lang="en-US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92F8C13-806E-420C-8BFF-5977B32E4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E8871F-EEAC-48DC-9158-606646D6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0B4D9F4-F20C-4ADE-A34C-A56D78CBD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16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Mobilidades alternativas</a:t>
            </a:r>
            <a:br>
              <a:rPr lang="pt-PT" dirty="0"/>
            </a:br>
            <a:r>
              <a:rPr lang="pt-PT" dirty="0"/>
              <a:t>complementares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Relação com </a:t>
            </a:r>
            <a:r>
              <a:rPr lang="pt-PT"/>
              <a:t>a natureza</a:t>
            </a:r>
            <a:endParaRPr lang="pt-PT" dirty="0"/>
          </a:p>
          <a:p>
            <a:r>
              <a:rPr lang="pt-PT" dirty="0"/>
              <a:t>Corpo, alimentação</a:t>
            </a:r>
          </a:p>
          <a:p>
            <a:r>
              <a:rPr lang="pt-PT" dirty="0"/>
              <a:t>Novas roupagens para práticas antigas</a:t>
            </a:r>
            <a:br>
              <a:rPr lang="pt-PT" dirty="0"/>
            </a:br>
            <a:r>
              <a:rPr lang="pt-PT" dirty="0"/>
              <a:t>(caminhadas, cicloturismo, etc.)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D35654-15ED-4776-9315-23A4145F0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FCE040D-48BB-47D8-9537-8181FC5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90117E8-9ED2-49B4-ACFE-D2E30653B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0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AD3786-AAA9-4A2C-BCFF-0E19B8D1C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Leitura de paisagens </a:t>
            </a:r>
            <a:br>
              <a:rPr lang="pt-PT" dirty="0"/>
            </a:br>
            <a:endParaRPr lang="de-DE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1751FE0-FF44-4A5D-86BB-A03D2E63E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Consumo de produtos locais</a:t>
            </a:r>
            <a:br>
              <a:rPr lang="de-DE" dirty="0"/>
            </a:br>
            <a:r>
              <a:rPr lang="de-DE" dirty="0"/>
              <a:t>(azeite, vinho, ervas aromáticas, enchidos, queijos, etc., </a:t>
            </a:r>
            <a:r>
              <a:rPr lang="de-DE" i="1" dirty="0"/>
              <a:t>performance</a:t>
            </a:r>
            <a:r>
              <a:rPr lang="de-DE" dirty="0"/>
              <a:t>)</a:t>
            </a:r>
          </a:p>
          <a:p>
            <a:r>
              <a:rPr lang="de-DE" dirty="0"/>
              <a:t>Complementaridades tornam-se produções certificadas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4FCF57A-5C87-4FAC-AD78-EAAA91E0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714B9BB-CEB0-4AA7-90A5-3264BB00C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A3B6B82-F30B-4634-8788-29E9D767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867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12820F-D368-43B2-A900-17379658F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Fluxos culturais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3DE0094-7914-4E01-BBE8-A1F0A87707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O imediato e o remoto</a:t>
            </a:r>
          </a:p>
          <a:p>
            <a:r>
              <a:rPr lang="de-DE" dirty="0"/>
              <a:t>MI suscita comportamentos globalizados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E05E626-F183-4416-94E2-C234195FD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EF39A6B-D555-4A25-97E4-56428EB92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A61EDE7-CD07-4669-A201-872E1819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08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5DD3F7-1864-4034-82E3-421758268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Globalização das culturas populares</a:t>
            </a:r>
            <a:br>
              <a:rPr lang="en-US" dirty="0"/>
            </a:br>
            <a:endParaRPr lang="de-DE" dirty="0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8B96370-2C89-4829-9839-962501E51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Reforçam-se a práticas de invocação da tradição</a:t>
            </a:r>
          </a:p>
          <a:p>
            <a:r>
              <a:rPr lang="de-DE" dirty="0"/>
              <a:t>Intensificam-se os comportamentos nostálgicos</a:t>
            </a:r>
          </a:p>
          <a:p>
            <a:r>
              <a:rPr lang="de-DE" b="1" i="1" dirty="0"/>
              <a:t>Desnacionalização das culturas populares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F246D4B-8034-4688-A3B8-FD0C5A5F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FEBE86A-E455-4ECC-9213-79DF9F4C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A92CD82-409F-46B9-97DC-FDAD671A3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335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8DEAA5-4F8A-4817-AAEB-DDD822F215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de-DE" dirty="0"/>
              <a:t>Obrigado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673CE8-0C0F-4DBC-9B66-B4961DD5BF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de-DE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690C703-EC51-4325-BD3D-BB25D59E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4904FF9-43AE-4B93-A12B-BFC34AB0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4C67184-FEC9-4890-A06B-913B30E02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469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5" y="2074730"/>
            <a:ext cx="5590779" cy="1689390"/>
          </a:xfrm>
        </p:spPr>
        <p:txBody>
          <a:bodyPr>
            <a:normAutofit/>
          </a:bodyPr>
          <a:lstStyle/>
          <a:p>
            <a:r>
              <a:rPr lang="pt-PT" dirty="0"/>
              <a:t>RELIGIOSIDADE POPULAR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O QUE É?</a:t>
            </a:r>
            <a:endParaRPr lang="en-US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38A75DD-0678-4B11-982B-759EA43BB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7CDD2E6-1EA4-49B5-9E98-8B18AC32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1C2D3D4-1EA3-470B-9E0A-C848AC22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874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74ED567-E461-4D0C-9E16-BC8B37365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Igreja(s),</a:t>
            </a:r>
            <a:br>
              <a:rPr lang="de-DE" dirty="0"/>
            </a:br>
            <a:r>
              <a:rPr lang="de-DE" dirty="0"/>
              <a:t>elites, povo</a:t>
            </a:r>
          </a:p>
        </p:txBody>
      </p:sp>
      <p:sp>
        <p:nvSpPr>
          <p:cNvPr id="8" name="Marcador de Posição de Conteúdo 7">
            <a:extLst>
              <a:ext uri="{FF2B5EF4-FFF2-40B4-BE49-F238E27FC236}">
                <a16:creationId xmlns:a16="http://schemas.microsoft.com/office/drawing/2014/main" id="{1446B80C-D84A-4154-85CC-FC5B5DDB6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Práticas que assentam em crenças, atitudes, comportamentos à margem das normas institucionalizadas duma religião oficial</a:t>
            </a:r>
          </a:p>
          <a:p>
            <a:r>
              <a:rPr lang="de-DE" dirty="0"/>
              <a:t>Registam-se modos variados de conjugação / articulação dos seus aderentes / praticantes com a religião oficial,</a:t>
            </a:r>
          </a:p>
          <a:p>
            <a:r>
              <a:rPr lang="de-DE" dirty="0"/>
              <a:t>Manifestações de religiosidade abstratas e eruditas são determinadas por elites.</a:t>
            </a:r>
          </a:p>
          <a:p>
            <a:r>
              <a:rPr lang="de-DE" i="1" dirty="0"/>
              <a:t>Religiosidades</a:t>
            </a:r>
            <a:r>
              <a:rPr lang="de-DE" dirty="0"/>
              <a:t> </a:t>
            </a:r>
            <a:r>
              <a:rPr lang="de-DE" dirty="0">
                <a:sym typeface="Wingdings" panose="05000000000000000000" pitchFamily="2" charset="2"/>
              </a:rPr>
              <a:t> domínio das culturas populares</a:t>
            </a:r>
            <a:endParaRPr lang="de-DE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66EC51A-EF47-4D1F-B0B3-59081E799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9303210-95EB-49B0-9E5D-79ACDB5B4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15E57DE-0E70-4346-885A-A4E1B955A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22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Conhecimento, poder, sociedade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Estudo sistemático de práticas da reza (orações) como expressão da piedade popular</a:t>
            </a:r>
          </a:p>
          <a:p>
            <a:r>
              <a:rPr lang="pt-PT" dirty="0"/>
              <a:t>Maria Aliete Galhoz, </a:t>
            </a:r>
            <a:r>
              <a:rPr lang="pt-PT" i="1" dirty="0"/>
              <a:t>Orações Populares de Portel recolhidas por J A Pombinho Júnior</a:t>
            </a:r>
            <a:r>
              <a:rPr lang="pt-PT" dirty="0"/>
              <a:t>, 2001</a:t>
            </a:r>
          </a:p>
          <a:p>
            <a:r>
              <a:rPr lang="pt-PT" dirty="0"/>
              <a:t>A cultura popular não se confina aos aspetos da religiosidade</a:t>
            </a:r>
            <a:br>
              <a:rPr lang="pt-PT" dirty="0"/>
            </a:br>
            <a:endParaRPr lang="pt-PT" dirty="0"/>
          </a:p>
          <a:p>
            <a:endParaRPr lang="pt-PT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9072BB8-6D60-4A29-B9DB-ED215561D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FF0A6F-6177-45C7-B04C-BA3340F94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330F9D8-4DFA-4BC9-A944-4B1CBF37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794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Recolhas etnográficas:</a:t>
            </a:r>
            <a:br>
              <a:rPr lang="pt-PT" dirty="0"/>
            </a:br>
            <a:r>
              <a:rPr lang="pt-PT" dirty="0"/>
              <a:t>boas práticas de cidadania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A biografia de etnógrafos locais</a:t>
            </a:r>
          </a:p>
          <a:p>
            <a:r>
              <a:rPr lang="pt-PT" dirty="0"/>
              <a:t>Textualização da cultura popular</a:t>
            </a:r>
          </a:p>
          <a:p>
            <a:r>
              <a:rPr lang="pt-PT" dirty="0"/>
              <a:t>Religiosidade assunto predileto, porquê?</a:t>
            </a:r>
            <a:br>
              <a:rPr lang="pt-PT" dirty="0"/>
            </a:br>
            <a:r>
              <a:rPr lang="pt-PT" dirty="0"/>
              <a:t>Esfera de confrontos, resistências entre erudito e popular, governante e governado</a:t>
            </a:r>
          </a:p>
          <a:p>
            <a:r>
              <a:rPr lang="pt-PT" dirty="0"/>
              <a:t>Comportamentos culturais exprimem assimetrias sociais ou de género</a:t>
            </a:r>
          </a:p>
          <a:p>
            <a:r>
              <a:rPr lang="pt-PT" dirty="0"/>
              <a:t>A recolha etnográfica como exercício cívico</a:t>
            </a:r>
          </a:p>
          <a:p>
            <a:r>
              <a:rPr lang="pt-PT" dirty="0"/>
              <a:t>Trajetos biográficos:</a:t>
            </a:r>
            <a:br>
              <a:rPr lang="pt-PT" dirty="0"/>
            </a:br>
            <a:r>
              <a:rPr lang="pt-PT" dirty="0"/>
              <a:t>J. A. Pombinho Júnior</a:t>
            </a:r>
            <a:r>
              <a:rPr lang="pt-PT"/>
              <a:t>, 1898-1956, </a:t>
            </a:r>
            <a:r>
              <a:rPr lang="pt-PT" dirty="0"/>
              <a:t>Alentejo,</a:t>
            </a:r>
            <a:br>
              <a:rPr lang="pt-PT" dirty="0"/>
            </a:br>
            <a:r>
              <a:rPr lang="pt-PT" dirty="0"/>
              <a:t>José Vieira Natividade, 1899-1968, Estremadura</a:t>
            </a:r>
            <a:br>
              <a:rPr lang="pt-PT" dirty="0"/>
            </a:br>
            <a:r>
              <a:rPr lang="pt-PT" dirty="0"/>
              <a:t>Coriolano Albino Ferreira, 1916-1996, Trás-os-Montes</a:t>
            </a:r>
            <a:br>
              <a:rPr lang="pt-PT" dirty="0"/>
            </a:br>
            <a:endParaRPr lang="en-US" dirty="0"/>
          </a:p>
          <a:p>
            <a:endParaRPr lang="en-US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43705C4-461B-49DC-9F3D-CF7CA2289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 dirty="0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4286AD-6E34-4777-A109-04CF2A6D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00998B0-CAA3-4473-8DD1-6FFBB0AF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69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23AAA2-19FB-42E9-A675-9D6D5CF01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Perspetiva relevante, hoje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8CD0BB4C-C73C-43C1-BF29-EB0C3660C4E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Orante</a:t>
            </a:r>
          </a:p>
          <a:p>
            <a:r>
              <a:rPr lang="de-DE" dirty="0"/>
              <a:t>Ofertante</a:t>
            </a:r>
          </a:p>
          <a:p>
            <a:r>
              <a:rPr lang="de-DE" dirty="0"/>
              <a:t>Peregrino</a:t>
            </a:r>
          </a:p>
          <a:p>
            <a:r>
              <a:rPr lang="de-DE" dirty="0"/>
              <a:t>Crente</a:t>
            </a:r>
          </a:p>
        </p:txBody>
      </p:sp>
      <p:sp>
        <p:nvSpPr>
          <p:cNvPr id="7" name="Marcador de Posição de Conteúdo 6">
            <a:extLst>
              <a:ext uri="{FF2B5EF4-FFF2-40B4-BE49-F238E27FC236}">
                <a16:creationId xmlns:a16="http://schemas.microsoft.com/office/drawing/2014/main" id="{DD93E23E-1FA7-4A9A-B585-1DA324D3F6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Abordando a </a:t>
            </a:r>
            <a:r>
              <a:rPr lang="de-DE"/>
              <a:t>piedade popular …</a:t>
            </a:r>
            <a:br>
              <a:rPr lang="de-DE" dirty="0"/>
            </a:br>
            <a:r>
              <a:rPr lang="de-DE" dirty="0"/>
              <a:t>o indivíduo</a:t>
            </a:r>
            <a:br>
              <a:rPr lang="de-DE" dirty="0"/>
            </a:br>
            <a:r>
              <a:rPr lang="de-DE" dirty="0"/>
              <a:t>os indivíduos (coletivos)</a:t>
            </a:r>
            <a:br>
              <a:rPr lang="de-DE" dirty="0"/>
            </a:br>
            <a:r>
              <a:rPr lang="de-DE" dirty="0"/>
              <a:t>a </a:t>
            </a:r>
            <a:r>
              <a:rPr lang="de-DE" i="1" dirty="0"/>
              <a:t>performance (</a:t>
            </a:r>
            <a:r>
              <a:rPr lang="de-DE" dirty="0"/>
              <a:t>exibição</a:t>
            </a:r>
            <a:r>
              <a:rPr lang="de-DE" i="1" dirty="0"/>
              <a:t>)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0AF2CAF-F02A-4FC9-B843-A60814BD3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FA10C20-731B-48BC-9602-A23CF32CC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57316DA-4816-4E45-94C0-5F93625A2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469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dirty="0"/>
              <a:t>Piedades eruditas, populares; patrimónios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/>
              <a:t>Peregrinações (católicas)</a:t>
            </a:r>
            <a:br>
              <a:rPr lang="pt-PT" dirty="0"/>
            </a:br>
            <a:r>
              <a:rPr lang="pt-PT" dirty="0"/>
              <a:t>(p. ex. Santiago de Compostela, Fátima, Lourdes, </a:t>
            </a:r>
            <a:r>
              <a:rPr lang="pt-PT" dirty="0" err="1"/>
              <a:t>Ezkioga</a:t>
            </a:r>
            <a:r>
              <a:rPr lang="pt-PT" dirty="0"/>
              <a:t>)</a:t>
            </a:r>
          </a:p>
          <a:p>
            <a:r>
              <a:rPr lang="pt-PT" dirty="0"/>
              <a:t>Espetáculos:</a:t>
            </a:r>
            <a:br>
              <a:rPr lang="pt-PT" dirty="0"/>
            </a:br>
            <a:r>
              <a:rPr lang="pt-PT" dirty="0"/>
              <a:t>Paixão em </a:t>
            </a:r>
            <a:r>
              <a:rPr lang="pt-PT" dirty="0" err="1"/>
              <a:t>Oberammergau</a:t>
            </a:r>
            <a:r>
              <a:rPr lang="pt-PT" dirty="0"/>
              <a:t>, Baviera, </a:t>
            </a:r>
            <a:br>
              <a:rPr lang="pt-PT" dirty="0"/>
            </a:br>
            <a:r>
              <a:rPr lang="pt-PT" dirty="0"/>
              <a:t>Autoflagelações</a:t>
            </a:r>
            <a:br>
              <a:rPr lang="pt-PT" dirty="0"/>
            </a:br>
            <a:r>
              <a:rPr lang="pt-PT" dirty="0"/>
              <a:t>Encomendação das almas,</a:t>
            </a:r>
            <a:br>
              <a:rPr lang="pt-PT" dirty="0"/>
            </a:br>
            <a:r>
              <a:rPr lang="pt-PT" dirty="0"/>
              <a:t>Semana Santa sevilhana</a:t>
            </a:r>
            <a:br>
              <a:rPr lang="pt-PT" dirty="0"/>
            </a:br>
            <a:r>
              <a:rPr lang="pt-PT" dirty="0"/>
              <a:t>Missas de parto, Madeira</a:t>
            </a:r>
            <a:br>
              <a:rPr lang="pt-PT" dirty="0"/>
            </a:br>
            <a:r>
              <a:rPr lang="pt-PT" dirty="0"/>
              <a:t>Mistérios pascais, Idanha-a-Nova</a:t>
            </a:r>
          </a:p>
          <a:p>
            <a:r>
              <a:rPr lang="pt-PT" dirty="0"/>
              <a:t>Manjares cerimoniais,</a:t>
            </a:r>
            <a:br>
              <a:rPr lang="pt-PT" dirty="0"/>
            </a:br>
            <a:r>
              <a:rPr lang="pt-PT" dirty="0" err="1"/>
              <a:t>Gastronomização</a:t>
            </a:r>
            <a:r>
              <a:rPr lang="pt-PT" dirty="0"/>
              <a:t> (bolo-rei, massa sovada, folares)</a:t>
            </a:r>
          </a:p>
          <a:p>
            <a:endParaRPr lang="en-US" dirty="0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9F9D4BA-89C9-4F6F-99A6-A2486F975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302D843-28CF-4D8C-A7A0-568A2814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54E79CF-12EA-43C9-BC3A-084972077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060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SUSTENTABILIDADE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Em que consiste?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0BA1840-B7BD-4F23-A2F8-30DB6DF5E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4924693-30F8-46DB-B447-0B27D9EC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505CB1C2-56B4-4FDC-B918-293001F7A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94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A1B40-CBF8-41CB-B2E3-2D292F7BB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Políticas complexas,</a:t>
            </a:r>
            <a:br>
              <a:rPr lang="de-DE" dirty="0"/>
            </a:br>
            <a:r>
              <a:rPr lang="de-DE" dirty="0"/>
              <a:t>seus fatores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BFA397B-EE05-4CFB-A8B2-6983D91F4BB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de-DE" dirty="0"/>
              <a:t>Operacionalização de </a:t>
            </a:r>
            <a:r>
              <a:rPr lang="de-DE" i="1" dirty="0"/>
              <a:t>políticas,</a:t>
            </a:r>
          </a:p>
          <a:p>
            <a:r>
              <a:rPr lang="de-DE" dirty="0"/>
              <a:t>Abrangendo múltiplos fatores,</a:t>
            </a:r>
          </a:p>
          <a:p>
            <a:r>
              <a:rPr lang="de-DE" dirty="0"/>
              <a:t>Bem-estar futuras gerações.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006A7387-2353-4065-8B63-3732B33F889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/>
              <a:t>Sociais (combate à pobreza)</a:t>
            </a:r>
          </a:p>
          <a:p>
            <a:r>
              <a:rPr lang="de-DE" dirty="0"/>
              <a:t>Produção energética (energias renováveis)</a:t>
            </a:r>
          </a:p>
          <a:p>
            <a:r>
              <a:rPr lang="de-DE" dirty="0"/>
              <a:t>Recursos não renováveis (reciclagens)</a:t>
            </a:r>
          </a:p>
          <a:p>
            <a:r>
              <a:rPr lang="de-DE" dirty="0"/>
              <a:t>Ambiente (perspetiva planetária))</a:t>
            </a:r>
          </a:p>
          <a:p>
            <a:r>
              <a:rPr lang="de-DE" dirty="0"/>
              <a:t>Economia (reutilizações, logísticas)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66ED462-F74E-442C-BCCB-FD7064DB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23/03/2018</a:t>
            </a:r>
            <a:endParaRPr lang="en-US" dirty="0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E3FB6D3-A13C-441D-83A0-BC78A9072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V Curso Livre de Religiosidade Popular, Idanha-a-Nova</a:t>
            </a:r>
            <a:endParaRPr lang="en-US" dirty="0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2566E93-34B4-46C3-AB6A-95E6FCB40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1814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317</TotalTime>
  <Words>397</Words>
  <Application>Microsoft Office PowerPoint</Application>
  <PresentationFormat>Ecrã Panorâmico</PresentationFormat>
  <Paragraphs>98</Paragraphs>
  <Slides>14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Rockwell</vt:lpstr>
      <vt:lpstr>Wingdings</vt:lpstr>
      <vt:lpstr>Atlas</vt:lpstr>
      <vt:lpstr>Religiosidades populares, sustentabilidade, desenvolvimento local.</vt:lpstr>
      <vt:lpstr>RELIGIOSIDADE POPULAR</vt:lpstr>
      <vt:lpstr>Igreja(s), elites, povo</vt:lpstr>
      <vt:lpstr>Conhecimento, poder, sociedade</vt:lpstr>
      <vt:lpstr>Recolhas etnográficas: boas práticas de cidadania</vt:lpstr>
      <vt:lpstr>Perspetiva relevante, hoje</vt:lpstr>
      <vt:lpstr>Piedades eruditas, populares; patrimónios</vt:lpstr>
      <vt:lpstr>SUSTENTABILIDADE</vt:lpstr>
      <vt:lpstr>Políticas complexas, seus fatores</vt:lpstr>
      <vt:lpstr>Mobilidades alternativas complementares</vt:lpstr>
      <vt:lpstr>Leitura de paisagens  </vt:lpstr>
      <vt:lpstr>Fluxos culturais</vt:lpstr>
      <vt:lpstr>Globalização das culturas populares </vt:lpstr>
      <vt:lpstr>Obrigado</vt:lpstr>
    </vt:vector>
  </TitlesOfParts>
  <Company>ISCTE-IUL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Religiosidades populares, sustentabilidade, desenvolvimento local.</dc:title>
  <dc:creator>Jorge Freitas Branco</dc:creator>
  <cp:lastModifiedBy>Jorge Freitas Branco</cp:lastModifiedBy>
  <cp:revision>30</cp:revision>
  <dcterms:created xsi:type="dcterms:W3CDTF">2018-03-20T13:45:51Z</dcterms:created>
  <dcterms:modified xsi:type="dcterms:W3CDTF">2018-04-14T16:09:01Z</dcterms:modified>
</cp:coreProperties>
</file>