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5590838" cy="7561263"/>
  <p:notesSz cx="14662150" cy="20926425"/>
  <p:defaultTextStyle>
    <a:defPPr>
      <a:defRPr lang="pt-PT"/>
    </a:defPPr>
    <a:lvl1pPr marL="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6865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3731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200596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7462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34327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401193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68058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34924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900" y="-450"/>
      </p:cViewPr>
      <p:guideLst>
        <p:guide orient="horz" pos="2382"/>
        <p:guide pos="49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6353598" cy="1046322"/>
          </a:xfrm>
          <a:prstGeom prst="rect">
            <a:avLst/>
          </a:prstGeom>
        </p:spPr>
        <p:txBody>
          <a:bodyPr vert="horz" lIns="203355" tIns="101678" rIns="203355" bIns="101678" rtlCol="0"/>
          <a:lstStyle>
            <a:lvl1pPr algn="l">
              <a:defRPr sz="27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8305160" y="1"/>
            <a:ext cx="6353598" cy="1046322"/>
          </a:xfrm>
          <a:prstGeom prst="rect">
            <a:avLst/>
          </a:prstGeom>
        </p:spPr>
        <p:txBody>
          <a:bodyPr vert="horz" lIns="203355" tIns="101678" rIns="203355" bIns="101678" rtlCol="0"/>
          <a:lstStyle>
            <a:lvl1pPr algn="r">
              <a:defRPr sz="2700"/>
            </a:lvl1pPr>
          </a:lstStyle>
          <a:p>
            <a:fld id="{18E7B24D-0B16-4EC1-81CB-33C05DBCF51D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-757238" y="1571625"/>
            <a:ext cx="16176626" cy="7845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03355" tIns="101678" rIns="203355" bIns="101678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1466215" y="9940051"/>
            <a:ext cx="11729720" cy="9416892"/>
          </a:xfrm>
          <a:prstGeom prst="rect">
            <a:avLst/>
          </a:prstGeom>
        </p:spPr>
        <p:txBody>
          <a:bodyPr vert="horz" lIns="203355" tIns="101678" rIns="203355" bIns="101678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1" y="19876473"/>
            <a:ext cx="6353598" cy="1046322"/>
          </a:xfrm>
          <a:prstGeom prst="rect">
            <a:avLst/>
          </a:prstGeom>
        </p:spPr>
        <p:txBody>
          <a:bodyPr vert="horz" lIns="203355" tIns="101678" rIns="203355" bIns="101678" rtlCol="0" anchor="b"/>
          <a:lstStyle>
            <a:lvl1pPr algn="l">
              <a:defRPr sz="27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8305160" y="19876473"/>
            <a:ext cx="6353598" cy="1046322"/>
          </a:xfrm>
          <a:prstGeom prst="rect">
            <a:avLst/>
          </a:prstGeom>
        </p:spPr>
        <p:txBody>
          <a:bodyPr vert="horz" lIns="203355" tIns="101678" rIns="203355" bIns="101678" rtlCol="0" anchor="b"/>
          <a:lstStyle>
            <a:lvl1pPr algn="r">
              <a:defRPr sz="2700"/>
            </a:lvl1pPr>
          </a:lstStyle>
          <a:p>
            <a:fld id="{22F50CBE-1D4E-42EF-A4B3-8B6F0F5C30A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68655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37310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05965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674620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343275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011930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680585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349240" algn="l" defTabSz="1337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-757238" y="1571625"/>
            <a:ext cx="16176626" cy="7845425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0CBE-1D4E-42EF-A4B3-8B6F0F5C30AA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9313" y="2348894"/>
            <a:ext cx="13252213" cy="1620771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38626" y="4284717"/>
            <a:ext cx="10913587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68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37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05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7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4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1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80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349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1568" y="4858813"/>
            <a:ext cx="13252213" cy="1501751"/>
          </a:xfrm>
        </p:spPr>
        <p:txBody>
          <a:bodyPr anchor="t"/>
          <a:lstStyle>
            <a:lvl1pPr algn="l">
              <a:defRPr sz="59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31568" y="3204786"/>
            <a:ext cx="13252213" cy="1654026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68655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3731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20059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746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34327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401193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68058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349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350666" y="1944576"/>
            <a:ext cx="12023351" cy="5502919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3633864" y="1944576"/>
            <a:ext cx="12026057" cy="5502919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542" y="302802"/>
            <a:ext cx="14031754" cy="1260211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79542" y="1692534"/>
            <a:ext cx="6888661" cy="705367"/>
          </a:xfrm>
        </p:spPr>
        <p:txBody>
          <a:bodyPr anchor="b"/>
          <a:lstStyle>
            <a:lvl1pPr marL="0" indent="0">
              <a:buNone/>
              <a:defRPr sz="3500" b="1"/>
            </a:lvl1pPr>
            <a:lvl2pPr marL="668655" indent="0">
              <a:buNone/>
              <a:defRPr sz="2900" b="1"/>
            </a:lvl2pPr>
            <a:lvl3pPr marL="1337310" indent="0">
              <a:buNone/>
              <a:defRPr sz="2600" b="1"/>
            </a:lvl3pPr>
            <a:lvl4pPr marL="2005965" indent="0">
              <a:buNone/>
              <a:defRPr sz="2300" b="1"/>
            </a:lvl4pPr>
            <a:lvl5pPr marL="2674620" indent="0">
              <a:buNone/>
              <a:defRPr sz="2300" b="1"/>
            </a:lvl5pPr>
            <a:lvl6pPr marL="3343275" indent="0">
              <a:buNone/>
              <a:defRPr sz="2300" b="1"/>
            </a:lvl6pPr>
            <a:lvl7pPr marL="4011930" indent="0">
              <a:buNone/>
              <a:defRPr sz="2300" b="1"/>
            </a:lvl7pPr>
            <a:lvl8pPr marL="4680585" indent="0">
              <a:buNone/>
              <a:defRPr sz="2300" b="1"/>
            </a:lvl8pPr>
            <a:lvl9pPr marL="5349240" indent="0">
              <a:buNone/>
              <a:defRPr sz="23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779542" y="2397901"/>
            <a:ext cx="6888661" cy="4356478"/>
          </a:xfrm>
        </p:spPr>
        <p:txBody>
          <a:bodyPr/>
          <a:lstStyle>
            <a:lvl1pPr>
              <a:defRPr sz="35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7919931" y="1692534"/>
            <a:ext cx="6891367" cy="705367"/>
          </a:xfrm>
        </p:spPr>
        <p:txBody>
          <a:bodyPr anchor="b"/>
          <a:lstStyle>
            <a:lvl1pPr marL="0" indent="0">
              <a:buNone/>
              <a:defRPr sz="3500" b="1"/>
            </a:lvl1pPr>
            <a:lvl2pPr marL="668655" indent="0">
              <a:buNone/>
              <a:defRPr sz="2900" b="1"/>
            </a:lvl2pPr>
            <a:lvl3pPr marL="1337310" indent="0">
              <a:buNone/>
              <a:defRPr sz="2600" b="1"/>
            </a:lvl3pPr>
            <a:lvl4pPr marL="2005965" indent="0">
              <a:buNone/>
              <a:defRPr sz="2300" b="1"/>
            </a:lvl4pPr>
            <a:lvl5pPr marL="2674620" indent="0">
              <a:buNone/>
              <a:defRPr sz="2300" b="1"/>
            </a:lvl5pPr>
            <a:lvl6pPr marL="3343275" indent="0">
              <a:buNone/>
              <a:defRPr sz="2300" b="1"/>
            </a:lvl6pPr>
            <a:lvl7pPr marL="4011930" indent="0">
              <a:buNone/>
              <a:defRPr sz="2300" b="1"/>
            </a:lvl7pPr>
            <a:lvl8pPr marL="4680585" indent="0">
              <a:buNone/>
              <a:defRPr sz="2300" b="1"/>
            </a:lvl8pPr>
            <a:lvl9pPr marL="5349240" indent="0">
              <a:buNone/>
              <a:defRPr sz="23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7919931" y="2397901"/>
            <a:ext cx="6891367" cy="4356478"/>
          </a:xfrm>
        </p:spPr>
        <p:txBody>
          <a:bodyPr/>
          <a:lstStyle>
            <a:lvl1pPr>
              <a:defRPr sz="35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543" y="301050"/>
            <a:ext cx="5129278" cy="1281214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95584" y="301051"/>
            <a:ext cx="8715712" cy="6453328"/>
          </a:xfrm>
        </p:spPr>
        <p:txBody>
          <a:bodyPr/>
          <a:lstStyle>
            <a:lvl1pPr>
              <a:defRPr sz="4700"/>
            </a:lvl1pPr>
            <a:lvl2pPr>
              <a:defRPr sz="4100"/>
            </a:lvl2pPr>
            <a:lvl3pPr>
              <a:defRPr sz="35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779543" y="1582265"/>
            <a:ext cx="5129278" cy="5172114"/>
          </a:xfrm>
        </p:spPr>
        <p:txBody>
          <a:bodyPr/>
          <a:lstStyle>
            <a:lvl1pPr marL="0" indent="0">
              <a:buNone/>
              <a:defRPr sz="2000"/>
            </a:lvl1pPr>
            <a:lvl2pPr marL="668655" indent="0">
              <a:buNone/>
              <a:defRPr sz="1800"/>
            </a:lvl2pPr>
            <a:lvl3pPr marL="1337310" indent="0">
              <a:buNone/>
              <a:defRPr sz="1500"/>
            </a:lvl3pPr>
            <a:lvl4pPr marL="2005965" indent="0">
              <a:buNone/>
              <a:defRPr sz="1300"/>
            </a:lvl4pPr>
            <a:lvl5pPr marL="2674620" indent="0">
              <a:buNone/>
              <a:defRPr sz="1300"/>
            </a:lvl5pPr>
            <a:lvl6pPr marL="3343275" indent="0">
              <a:buNone/>
              <a:defRPr sz="1300"/>
            </a:lvl6pPr>
            <a:lvl7pPr marL="4011930" indent="0">
              <a:buNone/>
              <a:defRPr sz="1300"/>
            </a:lvl7pPr>
            <a:lvl8pPr marL="4680585" indent="0">
              <a:buNone/>
              <a:defRPr sz="1300"/>
            </a:lvl8pPr>
            <a:lvl9pPr marL="5349240" indent="0">
              <a:buNone/>
              <a:defRPr sz="13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5914" y="5292885"/>
            <a:ext cx="9354503" cy="624855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3055914" y="675613"/>
            <a:ext cx="9354503" cy="4536758"/>
          </a:xfrm>
        </p:spPr>
        <p:txBody>
          <a:bodyPr/>
          <a:lstStyle>
            <a:lvl1pPr marL="0" indent="0">
              <a:buNone/>
              <a:defRPr sz="4700"/>
            </a:lvl1pPr>
            <a:lvl2pPr marL="668655" indent="0">
              <a:buNone/>
              <a:defRPr sz="4100"/>
            </a:lvl2pPr>
            <a:lvl3pPr marL="1337310" indent="0">
              <a:buNone/>
              <a:defRPr sz="3500"/>
            </a:lvl3pPr>
            <a:lvl4pPr marL="2005965" indent="0">
              <a:buNone/>
              <a:defRPr sz="2900"/>
            </a:lvl4pPr>
            <a:lvl5pPr marL="2674620" indent="0">
              <a:buNone/>
              <a:defRPr sz="2900"/>
            </a:lvl5pPr>
            <a:lvl6pPr marL="3343275" indent="0">
              <a:buNone/>
              <a:defRPr sz="2900"/>
            </a:lvl6pPr>
            <a:lvl7pPr marL="4011930" indent="0">
              <a:buNone/>
              <a:defRPr sz="2900"/>
            </a:lvl7pPr>
            <a:lvl8pPr marL="4680585" indent="0">
              <a:buNone/>
              <a:defRPr sz="2900"/>
            </a:lvl8pPr>
            <a:lvl9pPr marL="5349240" indent="0">
              <a:buNone/>
              <a:defRPr sz="29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3055914" y="5917739"/>
            <a:ext cx="9354503" cy="887398"/>
          </a:xfrm>
        </p:spPr>
        <p:txBody>
          <a:bodyPr/>
          <a:lstStyle>
            <a:lvl1pPr marL="0" indent="0">
              <a:buNone/>
              <a:defRPr sz="2000"/>
            </a:lvl1pPr>
            <a:lvl2pPr marL="668655" indent="0">
              <a:buNone/>
              <a:defRPr sz="1800"/>
            </a:lvl2pPr>
            <a:lvl3pPr marL="1337310" indent="0">
              <a:buNone/>
              <a:defRPr sz="1500"/>
            </a:lvl3pPr>
            <a:lvl4pPr marL="2005965" indent="0">
              <a:buNone/>
              <a:defRPr sz="1300"/>
            </a:lvl4pPr>
            <a:lvl5pPr marL="2674620" indent="0">
              <a:buNone/>
              <a:defRPr sz="1300"/>
            </a:lvl5pPr>
            <a:lvl6pPr marL="3343275" indent="0">
              <a:buNone/>
              <a:defRPr sz="1300"/>
            </a:lvl6pPr>
            <a:lvl7pPr marL="4011930" indent="0">
              <a:buNone/>
              <a:defRPr sz="1300"/>
            </a:lvl7pPr>
            <a:lvl8pPr marL="4680585" indent="0">
              <a:buNone/>
              <a:defRPr sz="1300"/>
            </a:lvl8pPr>
            <a:lvl9pPr marL="5349240" indent="0">
              <a:buNone/>
              <a:defRPr sz="13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9583286" y="334306"/>
            <a:ext cx="6076636" cy="711318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350666" y="334306"/>
            <a:ext cx="17972772" cy="711318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779542" y="302802"/>
            <a:ext cx="14031754" cy="1260211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79542" y="1764295"/>
            <a:ext cx="14031754" cy="4990084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779542" y="7008172"/>
            <a:ext cx="3637862" cy="40256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B87BA-21C0-476C-A1EA-4F5E5CE64F85}" type="datetimeFigureOut">
              <a:rPr lang="pt-PT" smtClean="0"/>
              <a:pPr/>
              <a:t>02-11-2010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5326870" y="7008172"/>
            <a:ext cx="4937099" cy="40256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1173434" y="7008172"/>
            <a:ext cx="3637862" cy="40256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9C5B5-3B82-4266-A010-5E7C38CF2A8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37310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1491" indent="-501491" algn="l" defTabSz="1337310" rtl="0" eaLnBrk="1" latinLnBrk="0" hangingPunct="1">
        <a:spcBef>
          <a:spcPct val="20000"/>
        </a:spcBef>
        <a:buFont typeface="Arial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1pPr>
      <a:lvl2pPr marL="1086564" indent="-417909" algn="l" defTabSz="1337310" rtl="0" eaLnBrk="1" latinLnBrk="0" hangingPunct="1">
        <a:spcBef>
          <a:spcPct val="20000"/>
        </a:spcBef>
        <a:buFont typeface="Arial" pitchFamily="34" charset="0"/>
        <a:buChar char="–"/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1671638" indent="-334328" algn="l" defTabSz="133731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340293" indent="-334328" algn="l" defTabSz="133731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008948" indent="-334328" algn="l" defTabSz="133731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77603" indent="-334328" algn="l" defTabSz="133731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46258" indent="-334328" algn="l" defTabSz="133731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14913" indent="-334328" algn="l" defTabSz="133731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683568" indent="-334328" algn="l" defTabSz="133731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37310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005965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74620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43275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011930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80585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349240" algn="l" defTabSz="13373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 rot="16200000">
            <a:off x="4265909" y="3912455"/>
            <a:ext cx="7066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00" dirty="0" smtClean="0">
                <a:latin typeface="Arial Black" pitchFamily="34" charset="0"/>
              </a:rPr>
              <a:t>TIAGO   CRUZ      </a:t>
            </a:r>
            <a:r>
              <a:rPr lang="pt-PT" sz="900" dirty="0" smtClean="0">
                <a:solidFill>
                  <a:schemeClr val="bg1">
                    <a:lumMod val="65000"/>
                  </a:schemeClr>
                </a:solidFill>
                <a:latin typeface="Arial Black" pitchFamily="34" charset="0"/>
              </a:rPr>
              <a:t>25458     |    ISCTE-IUL                                                                                              </a:t>
            </a:r>
            <a:r>
              <a:rPr lang="pt-PT" sz="9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2009 / 2010</a:t>
            </a:r>
            <a:endParaRPr lang="pt-PT" sz="900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8079310" y="0"/>
            <a:ext cx="9122839" cy="75600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-2686049" y="0"/>
            <a:ext cx="10169850" cy="75600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8509799" y="3482069"/>
            <a:ext cx="7030690" cy="4062636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r"/>
            <a:r>
              <a:rPr lang="pt-PT" sz="6600" b="1" dirty="0" smtClean="0">
                <a:latin typeface="Arial Black" pitchFamily="34" charset="0"/>
                <a:ea typeface="REBOARD" pitchFamily="34" charset="0"/>
                <a:cs typeface="Arial" pitchFamily="34" charset="0"/>
              </a:rPr>
              <a:t>PROJECTO</a:t>
            </a:r>
          </a:p>
          <a:p>
            <a:pPr algn="r"/>
            <a:r>
              <a:rPr lang="pt-PT" sz="6000" b="1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REBOARD" pitchFamily="34" charset="0"/>
                <a:cs typeface="Arial" pitchFamily="34" charset="0"/>
              </a:rPr>
              <a:t>FINAL</a:t>
            </a:r>
          </a:p>
          <a:p>
            <a:pPr algn="r"/>
            <a:r>
              <a:rPr lang="pt-PT" sz="6000" b="1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REBOARD" pitchFamily="34" charset="0"/>
                <a:cs typeface="Arial" pitchFamily="34" charset="0"/>
              </a:rPr>
              <a:t>DE</a:t>
            </a:r>
          </a:p>
          <a:p>
            <a:pPr algn="r"/>
            <a:r>
              <a:rPr lang="pt-PT" sz="6000" b="1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REBOARD" pitchFamily="34" charset="0"/>
                <a:cs typeface="Arial" pitchFamily="34" charset="0"/>
              </a:rPr>
              <a:t>ARQUITECTURA </a:t>
            </a:r>
          </a:p>
          <a:p>
            <a:pPr algn="r"/>
            <a:r>
              <a:rPr lang="pt-PT" sz="1200" b="1" dirty="0" smtClean="0">
                <a:latin typeface="Arial Black" pitchFamily="34" charset="0"/>
                <a:ea typeface="REBOARD" pitchFamily="34" charset="0"/>
                <a:cs typeface="Arial" pitchFamily="34" charset="0"/>
              </a:rPr>
              <a:t>2009/2010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527294" y="7282799"/>
            <a:ext cx="7581104" cy="18465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pt-PT" sz="5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MESTRADO INTEGRADO EM ARQUITECTURA      ISCTE – IUL       TIAGO FILIPE MARCELINO DA CRUZ  </a:t>
            </a:r>
            <a:r>
              <a:rPr lang="pt-PT" sz="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25458 </a:t>
            </a:r>
            <a:endParaRPr lang="pt-PT" sz="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-2348777" y="6495275"/>
            <a:ext cx="4214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200" b="1" dirty="0" smtClean="0">
                <a:latin typeface="Arial Black" pitchFamily="34" charset="0"/>
                <a:ea typeface="REBOARD" pitchFamily="34" charset="0"/>
                <a:cs typeface="Arial" pitchFamily="34" charset="0"/>
              </a:rPr>
              <a:t>PROJECTO</a:t>
            </a:r>
          </a:p>
          <a:p>
            <a:pPr algn="r"/>
            <a:r>
              <a:rPr lang="pt-PT" sz="1200" b="1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REBOARD" pitchFamily="34" charset="0"/>
                <a:cs typeface="Arial" pitchFamily="34" charset="0"/>
              </a:rPr>
              <a:t>FINAL </a:t>
            </a:r>
          </a:p>
          <a:p>
            <a:pPr algn="r"/>
            <a:r>
              <a:rPr lang="pt-PT" sz="1200" b="1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REBOARD" pitchFamily="34" charset="0"/>
                <a:cs typeface="Arial" pitchFamily="34" charset="0"/>
              </a:rPr>
              <a:t>DE</a:t>
            </a:r>
          </a:p>
          <a:p>
            <a:pPr algn="r"/>
            <a:r>
              <a:rPr lang="pt-PT" sz="1200" b="1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REBOARD" pitchFamily="34" charset="0"/>
                <a:cs typeface="Arial" pitchFamily="34" charset="0"/>
              </a:rPr>
              <a:t> ARQUITECTURA</a:t>
            </a:r>
          </a:p>
          <a:p>
            <a:pPr algn="r"/>
            <a:r>
              <a:rPr lang="pt-PT" sz="800" b="1" dirty="0" smtClean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REBOARD" pitchFamily="34" charset="0"/>
                <a:cs typeface="Arial" pitchFamily="34" charset="0"/>
              </a:rPr>
              <a:t>2009/2010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717558" y="6832116"/>
            <a:ext cx="1293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34</Words>
  <Application>Microsoft Office PowerPoint</Application>
  <PresentationFormat>Personalizados</PresentationFormat>
  <Paragraphs>14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Tema do Office</vt:lpstr>
      <vt:lpstr>Diapositivo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João Henrique Pelixo Azougado</dc:creator>
  <cp:lastModifiedBy>Tiago Cruz</cp:lastModifiedBy>
  <cp:revision>23</cp:revision>
  <dcterms:created xsi:type="dcterms:W3CDTF">2009-09-20T14:37:08Z</dcterms:created>
  <dcterms:modified xsi:type="dcterms:W3CDTF">2010-11-02T00:28:13Z</dcterms:modified>
</cp:coreProperties>
</file>